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6858000" cy="9906000" type="A4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-1308" y="-1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03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311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013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868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053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474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0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603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340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739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0C389-3EA2-4E56-BC02-EE7ED770ED0B}" type="datetimeFigureOut">
              <a:rPr lang="de-CH" smtClean="0"/>
              <a:t>06.06.2018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D9EAD-B5F3-4057-AA0C-D5097BA0E1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50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080" y="2832068"/>
            <a:ext cx="662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КРАТКОЕ ОПИСАНИЕ БИЛЕТОВ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НА ЧЕМПИОНАТ МИРА ПО ФУТБОЛУ FIFA 2018 ГОДА В РОССИИ</a:t>
            </a:r>
            <a:r>
              <a:rPr lang="en-US" b="1" baseline="30000" dirty="0" smtClean="0"/>
              <a:t>TM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418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85" y="810228"/>
            <a:ext cx="6033755" cy="234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dirty="0" smtClean="0"/>
              <a:t>ВВЕДЕНИЕ</a:t>
            </a:r>
            <a:endParaRPr lang="en-US" sz="1463" b="1" dirty="0" smtClean="0"/>
          </a:p>
          <a:p>
            <a:endParaRPr lang="de-CH" sz="1463" b="1" dirty="0"/>
          </a:p>
          <a:p>
            <a:pPr algn="just"/>
            <a:r>
              <a:rPr lang="ru-RU" sz="1463" dirty="0"/>
              <a:t>Основной функцией билета является </a:t>
            </a:r>
            <a:r>
              <a:rPr lang="ru-RU" sz="1463" dirty="0" smtClean="0"/>
              <a:t>обеспечение для различных категорий болельщиков доступа </a:t>
            </a:r>
            <a:r>
              <a:rPr lang="ru-RU" sz="1463" dirty="0"/>
              <a:t>на </a:t>
            </a:r>
            <a:r>
              <a:rPr lang="ru-RU" sz="1463" dirty="0" smtClean="0"/>
              <a:t>стадион, </a:t>
            </a:r>
            <a:r>
              <a:rPr lang="ru-RU" sz="1463" dirty="0"/>
              <a:t>где будут проводиться </a:t>
            </a:r>
            <a:r>
              <a:rPr lang="ru-RU" sz="1463" dirty="0" smtClean="0"/>
              <a:t>соревнования Чемпионата мира по футболу FIFA 2018 в России</a:t>
            </a:r>
            <a:r>
              <a:rPr lang="en-US" sz="1463" baseline="30000" dirty="0" smtClean="0"/>
              <a:t>TM</a:t>
            </a:r>
            <a:r>
              <a:rPr lang="ru-RU" sz="1463" dirty="0" smtClean="0"/>
              <a:t>. </a:t>
            </a:r>
            <a:r>
              <a:rPr lang="ru-RU" sz="1463" dirty="0"/>
              <a:t>Кроме того, билет содержит важные для болельщиков </a:t>
            </a:r>
            <a:r>
              <a:rPr lang="ru-RU" sz="1463" dirty="0" smtClean="0"/>
              <a:t>сведения: краткий </a:t>
            </a:r>
            <a:r>
              <a:rPr lang="ru-RU" sz="1463" dirty="0"/>
              <a:t>перечень Общих условий использования билетов, список запрещенных предметов, а также помогает </a:t>
            </a:r>
            <a:r>
              <a:rPr lang="ru-RU" sz="1463" dirty="0" smtClean="0"/>
              <a:t>его владельцу </a:t>
            </a:r>
            <a:r>
              <a:rPr lang="ru-RU" sz="1463" dirty="0"/>
              <a:t>легче и быстрее найти свое </a:t>
            </a:r>
            <a:r>
              <a:rPr lang="ru-RU" sz="1463" dirty="0" smtClean="0"/>
              <a:t>место</a:t>
            </a:r>
            <a:endParaRPr lang="de-CH" sz="1463" dirty="0"/>
          </a:p>
          <a:p>
            <a:endParaRPr lang="de-CH" sz="1463" dirty="0"/>
          </a:p>
        </p:txBody>
      </p:sp>
    </p:spTree>
    <p:extLst>
      <p:ext uri="{BB962C8B-B14F-4D97-AF65-F5344CB8AC3E}">
        <p14:creationId xmlns:p14="http://schemas.microsoft.com/office/powerpoint/2010/main" val="27996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85" y="810228"/>
            <a:ext cx="6076709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dirty="0" smtClean="0"/>
              <a:t>ОСНОВНЫЕ ТИПЫ БИЛЕТОВ</a:t>
            </a:r>
            <a:endParaRPr lang="de-CH" sz="1463" b="1" dirty="0" smtClean="0"/>
          </a:p>
          <a:p>
            <a:endParaRPr lang="de-CH" sz="146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8" y="2060539"/>
            <a:ext cx="6198962" cy="2592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284" y="1517955"/>
            <a:ext cx="6076709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 smtClean="0"/>
              <a:t>1. Билеты для широкой общественности</a:t>
            </a:r>
            <a:endParaRPr lang="de-CH" sz="1463" dirty="0"/>
          </a:p>
          <a:p>
            <a:endParaRPr lang="de-CH" sz="1463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8" y="5436177"/>
            <a:ext cx="6198962" cy="259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284" y="4924315"/>
            <a:ext cx="6076709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 smtClean="0"/>
              <a:t>2. Билеты в рамках программы гостеприимства (</a:t>
            </a:r>
            <a:r>
              <a:rPr lang="en-US" sz="1463" dirty="0" smtClean="0"/>
              <a:t>Hospitality)</a:t>
            </a:r>
            <a:endParaRPr lang="de-CH" sz="1463" dirty="0"/>
          </a:p>
          <a:p>
            <a:endParaRPr lang="de-CH" sz="1463" dirty="0"/>
          </a:p>
        </p:txBody>
      </p:sp>
    </p:spTree>
    <p:extLst>
      <p:ext uri="{BB962C8B-B14F-4D97-AF65-F5344CB8AC3E}">
        <p14:creationId xmlns:p14="http://schemas.microsoft.com/office/powerpoint/2010/main" val="40006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85" y="810228"/>
            <a:ext cx="6076709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dirty="0" smtClean="0"/>
              <a:t>ТИПЫ БИЛЕТОВ</a:t>
            </a:r>
            <a:endParaRPr lang="de-CH" sz="1463" b="1" dirty="0" smtClean="0"/>
          </a:p>
          <a:p>
            <a:endParaRPr lang="de-CH" sz="1463" dirty="0"/>
          </a:p>
        </p:txBody>
      </p:sp>
      <p:sp>
        <p:nvSpPr>
          <p:cNvPr id="6" name="TextBox 5"/>
          <p:cNvSpPr txBox="1"/>
          <p:nvPr/>
        </p:nvSpPr>
        <p:spPr>
          <a:xfrm>
            <a:off x="509284" y="1517955"/>
            <a:ext cx="607670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 smtClean="0"/>
              <a:t>3. Билеты для СМИ</a:t>
            </a:r>
            <a:endParaRPr lang="de-CH" sz="1463" dirty="0"/>
          </a:p>
        </p:txBody>
      </p:sp>
      <p:sp>
        <p:nvSpPr>
          <p:cNvPr id="8" name="TextBox 7"/>
          <p:cNvSpPr txBox="1"/>
          <p:nvPr/>
        </p:nvSpPr>
        <p:spPr>
          <a:xfrm>
            <a:off x="509284" y="4924315"/>
            <a:ext cx="6076709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dirty="0" smtClean="0"/>
              <a:t>4. Билеты для </a:t>
            </a:r>
            <a:r>
              <a:rPr lang="en-US" sz="1463" dirty="0" smtClean="0"/>
              <a:t>VIP </a:t>
            </a:r>
            <a:r>
              <a:rPr lang="ru-RU" sz="1463" dirty="0" smtClean="0"/>
              <a:t>персон</a:t>
            </a:r>
            <a:endParaRPr lang="de-CH" sz="1463" dirty="0"/>
          </a:p>
          <a:p>
            <a:endParaRPr lang="de-CH" sz="1463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4" y="1863018"/>
            <a:ext cx="6137836" cy="2585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84" y="5466899"/>
            <a:ext cx="6137836" cy="25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85" y="810228"/>
            <a:ext cx="6076709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dirty="0" smtClean="0"/>
              <a:t>ОБРАТНАЯ СТОРОНА БИЛЕТОВ</a:t>
            </a:r>
            <a:endParaRPr lang="de-CH" sz="1463" b="1" dirty="0" smtClean="0"/>
          </a:p>
          <a:p>
            <a:endParaRPr lang="de-CH" sz="146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5" y="1812521"/>
            <a:ext cx="6196799" cy="24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85" y="810228"/>
            <a:ext cx="6076709" cy="639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dirty="0" smtClean="0"/>
              <a:t>ЗАЩИТНЫЕ ЭЛЕМЕНТЫ БИЛЕТА</a:t>
            </a:r>
            <a:endParaRPr lang="en-US" sz="1463" b="1" dirty="0" smtClean="0"/>
          </a:p>
          <a:p>
            <a:endParaRPr lang="de-CH" sz="1463" b="1" dirty="0"/>
          </a:p>
          <a:p>
            <a:r>
              <a:rPr lang="ru-RU" sz="1463" dirty="0" smtClean="0"/>
              <a:t>Все билеты на ЧМ 2018 имеют ряд средств защиты, некоторые из которых можно увидеть при первичном осмотре билета:</a:t>
            </a:r>
          </a:p>
          <a:p>
            <a:endParaRPr lang="ru-RU" sz="1463" dirty="0" smtClean="0"/>
          </a:p>
          <a:p>
            <a:pPr marL="342900" indent="-342900">
              <a:buAutoNum type="arabicPeriod"/>
            </a:pPr>
            <a:r>
              <a:rPr lang="ru-RU" sz="1463" b="1" dirty="0" smtClean="0"/>
              <a:t>Штрих-код билета</a:t>
            </a:r>
            <a:r>
              <a:rPr lang="ru-RU" sz="1463" dirty="0" smtClean="0"/>
              <a:t>: Штрих-код - это инструмент, используемый для дополнительной защиты билета, но также и в эксплуатационных целях. Он расположен в правом углу билета, на так называемом "корешке".</a:t>
            </a:r>
          </a:p>
          <a:p>
            <a:pPr marL="342900" indent="-342900">
              <a:buAutoNum type="arabicPeriod"/>
            </a:pPr>
            <a:endParaRPr lang="ru-RU" sz="1463" dirty="0"/>
          </a:p>
          <a:p>
            <a:pPr marL="342900" indent="-342900">
              <a:buAutoNum type="arabicPeriod"/>
            </a:pPr>
            <a:r>
              <a:rPr lang="ru-RU" sz="1463" b="1" dirty="0" smtClean="0"/>
              <a:t>Голограмма</a:t>
            </a:r>
            <a:r>
              <a:rPr lang="ru-RU" sz="1463" dirty="0" smtClean="0"/>
              <a:t>: Голограмма расположена над полем Идентификатор запроса/дата/время персонализации, рядом с сектором карты. Она нужна для повышенной защиты билета. Голограмма будет наноситься посредством штампа с логотипом ЧМ 2018.</a:t>
            </a:r>
          </a:p>
          <a:p>
            <a:pPr marL="342900" indent="-342900">
              <a:buAutoNum type="arabicPeriod"/>
            </a:pPr>
            <a:endParaRPr lang="ru-RU" sz="1463" dirty="0"/>
          </a:p>
          <a:p>
            <a:pPr marL="342900" indent="-342900">
              <a:buAutoNum type="arabicPeriod"/>
            </a:pPr>
            <a:endParaRPr lang="ru-RU" sz="1463" dirty="0" smtClean="0"/>
          </a:p>
          <a:p>
            <a:pPr marL="342900" indent="-342900">
              <a:buAutoNum type="arabicPeriod"/>
            </a:pPr>
            <a:endParaRPr lang="ru-RU" sz="1463" dirty="0"/>
          </a:p>
          <a:p>
            <a:pPr marL="342900" indent="-342900">
              <a:buAutoNum type="arabicPeriod"/>
            </a:pPr>
            <a:endParaRPr lang="ru-RU" sz="1463" dirty="0" smtClean="0"/>
          </a:p>
          <a:p>
            <a:pPr marL="342900" indent="-342900">
              <a:buAutoNum type="arabicPeriod"/>
            </a:pPr>
            <a:endParaRPr lang="ru-RU" sz="1463" dirty="0"/>
          </a:p>
          <a:p>
            <a:pPr marL="342900" indent="-342900">
              <a:buAutoNum type="arabicPeriod"/>
            </a:pPr>
            <a:endParaRPr lang="ru-RU" sz="1463" dirty="0" smtClean="0"/>
          </a:p>
          <a:p>
            <a:pPr marL="342900" indent="-342900">
              <a:buAutoNum type="arabicPeriod"/>
            </a:pPr>
            <a:endParaRPr lang="ru-RU" sz="1463" dirty="0"/>
          </a:p>
          <a:p>
            <a:pPr marL="342900" indent="-342900">
              <a:buAutoNum type="arabicPeriod"/>
            </a:pPr>
            <a:endParaRPr lang="ru-RU" sz="1463" dirty="0" smtClean="0"/>
          </a:p>
          <a:p>
            <a:pPr marL="342900" indent="-342900">
              <a:buAutoNum type="arabicPeriod"/>
            </a:pPr>
            <a:endParaRPr lang="ru-RU" sz="1463" dirty="0" smtClean="0"/>
          </a:p>
          <a:p>
            <a:pPr marL="342900" indent="-342900">
              <a:buAutoNum type="arabicPeriod"/>
            </a:pPr>
            <a:r>
              <a:rPr lang="ru-RU" sz="1463" b="1" dirty="0" smtClean="0"/>
              <a:t>Микротекст</a:t>
            </a:r>
            <a:r>
              <a:rPr lang="ru-RU" sz="1463" dirty="0" smtClean="0"/>
              <a:t>: Надпись «2018</a:t>
            </a:r>
            <a:r>
              <a:rPr lang="en-US" sz="1463" dirty="0" smtClean="0"/>
              <a:t> FIFA World Cup </a:t>
            </a:r>
            <a:r>
              <a:rPr lang="en-US" sz="1463" dirty="0" err="1" smtClean="0"/>
              <a:t>Russia</a:t>
            </a:r>
            <a:r>
              <a:rPr lang="en-US" sz="1463" baseline="30000" dirty="0" err="1" smtClean="0"/>
              <a:t>TM</a:t>
            </a:r>
            <a:r>
              <a:rPr lang="ru-RU" sz="1463" dirty="0" smtClean="0"/>
              <a:t>" нанесена в виде микротекста рядом с голограммой (дизайн на билетах разных категорий может отличаться</a:t>
            </a:r>
            <a:r>
              <a:rPr lang="en-US" sz="1463" dirty="0" smtClean="0"/>
              <a:t>)</a:t>
            </a:r>
            <a:endParaRPr lang="ru-RU" sz="1463" dirty="0" smtClean="0"/>
          </a:p>
          <a:p>
            <a:endParaRPr lang="de-CH" sz="146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11" y="4183454"/>
            <a:ext cx="1790855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224</Words>
  <Application>Microsoft Office PowerPoint</Application>
  <PresentationFormat>Лист A4 (210x297 мм)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Shvetsov, Alexey (FIFA)</dc:creator>
  <cp:lastModifiedBy>Анастасия Владимировна Горина</cp:lastModifiedBy>
  <cp:revision>5</cp:revision>
  <dcterms:created xsi:type="dcterms:W3CDTF">2018-05-03T10:13:50Z</dcterms:created>
  <dcterms:modified xsi:type="dcterms:W3CDTF">2018-06-06T06:28:31Z</dcterms:modified>
</cp:coreProperties>
</file>